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nrope" panose="020B0604020202020204" charset="0"/>
      <p:regular r:id="rId13"/>
    </p:embeddedFont>
    <p:embeddedFont>
      <p:font typeface="Prat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81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73887" y="2918341"/>
            <a:ext cx="11482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BE684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Detection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in Financial Transactions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967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Protecting Your Assets in a Digital World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853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Fraud detection is critical for safeguarding money, data, and reputation. In 2023, global e-commerce fraud losses hit an estimated $48 billion, driven by increasingly sophisticated schemes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92486" y="2612350"/>
            <a:ext cx="11045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Staying Ahead of Fraudsters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66129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Fraud is an evolving threat requiring adaptive defenses.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69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AI-powered detection and behavioral analytics are key.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Regulatory compliance and customer awareness are essential.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543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Proactive fraud detection protects revenue and trust.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91241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Transaction Fraud?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fraud involves deceptive acts designed to steal money or goods during financial exchanges. It encompasses a wide range of illicit activities that exploit vulnerabilities in various financial systems.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 card fraud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Identity theft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Phishing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1745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Wire fraud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24" y="566976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10388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Is Transaction Fraud Increasing?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123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017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190631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3160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Digital Payments Surge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rapid growth of online payments and connected devices creates more entry points for fraudsters.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3606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12326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33017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190631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2927628"/>
            <a:ext cx="3586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Sophisticated Fraud Rings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Organized crime groups use advanced technology and shared tactics to execute large-scale attacks.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96812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212326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493764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798100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535097"/>
            <a:ext cx="4199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Friendly Fraud &amp; Chargebacks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02551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increase in "friendly fraud" (disputes by legitimate cardholders) and chargeback abuse complicates detection.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496812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212326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4937641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798100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for Fraudsters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02551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Fraudsters now leverage AI tools to automate and scale their attacks, making them harder to trace.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684" y="1001911"/>
            <a:ext cx="12832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Common Types of Financial Transaction Fraud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431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Credit Card Fraud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052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Unauthorized use of stolen or counterfeit payment cards.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6431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Account Takeover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50520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Gaining unauthorized access to a victim's financial accounts using stolen credentials.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6431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Phishing Scams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50520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Deceptive emails or messages tricking users into revealing sensitive information.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6011347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Wire &amp; Invoice Fraud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50176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Manipulating payment instructions to divert funds to fraudulent accounts.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16088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6011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Insider Fraud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50176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Employees abusing their system access to commit financial crimes from within.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33164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Detection Methods &amp; Technologies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Effective fraud detection relies on a multi-layered approach combining technology and proactive measures to identify and prevent deceptive financial acts.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monitoring with predefined rules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Behavioral analytics for unusual patterns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 fingerprinting &amp; social media verification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0875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alerts &amp; two-factor authentication (2FA)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235" y="1211342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6663" y="1750338"/>
            <a:ext cx="8976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Role of AI and Machine Learning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2745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139559"/>
            <a:ext cx="4133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Pattern Recognition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analyzes vast datasets to uncover subtle, complex fraud patterns that human analysts might miss.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12745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5CC97B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139559"/>
            <a:ext cx="3035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Adaptability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Machine learning models continuously learn and adapt to evolving fraud tactics, staying ahead of new threats.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B05EF1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3263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False Positives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significantly improves detection accuracy, minimizing legitimate transactions being flagged as fraudulent.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FA44F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Holistic Data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Integrates monetary, behavioral, and non-monetary data points for comprehensive risk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699"/>
            <a:ext cx="11998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vs Retrospective Fraud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74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Detection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395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Immediate Alerts: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Systems analyze transactions as they occur, triggering instant alerts and blocking potentially fraudulent activities before they complete.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234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Prevents Losses: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Crucial for financial institutions, as it directly prevents monetary loss and protects customer accounts during transactions.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251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Resource Intensive: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Requires significant computational power and low-latency infrastructure to process data instantly.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87454"/>
            <a:ext cx="39316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Retrospective Detection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1395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 Analysis: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Involves thorough examination of historical transaction data to uncover hidden fraud patterns and trends.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3234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Investigations &amp; Compliance: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Essential for forensic investigations, regulatory compliance, and refining future detection models.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251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Enhancement: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Insights gained help improve real-time detection rules and train machine learning models for better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5687" y="1326475"/>
            <a:ext cx="11259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Regulatory &amp; Compliance Considerations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AFCBF8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Regulations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Adherence to laws like </a:t>
            </a: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KYC (Know Your Customer)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Anti-Money Laundering (AML)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data protection acts is paramount.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AFCBF8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746177"/>
            <a:ext cx="2990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Obligations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Financial institutions are legally required to report suspicious activities and maintain detailed transaction records.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AFCBF8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Mitigation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55712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Strict compliance reduces institutional risk, protects customer interests, and avoids hefty penalties.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AFCBF8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Examples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55712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Regulations such as India’s RBI mandates and IT Act cybersecurity provisions set benchmarks for global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9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&amp; Best Practices in Fraud Prevention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978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Fraud prevention requires a delicate balance between robust security and seamless customer experiences. Organizations must navigate several key challenges while adopting industry best practices.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297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Balancing fraud detection with customer experience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471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Integrating security and fraud teams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9141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 model updates &amp; multi-layered authentication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719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Educating customers on phishing &amp; social engineering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Manrope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Tejashree Chaoudhari</cp:lastModifiedBy>
  <cp:revision>2</cp:revision>
  <dcterms:created xsi:type="dcterms:W3CDTF">2025-07-31T16:07:28Z</dcterms:created>
  <dcterms:modified xsi:type="dcterms:W3CDTF">2025-07-31T16:09:05Z</dcterms:modified>
</cp:coreProperties>
</file>